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2" y="-1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DB4EB-E9D8-4014-9C6F-A13464713A05}" type="datetimeFigureOut">
              <a:rPr lang="en-US" smtClean="0"/>
              <a:t>2/28/13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7B681-28DA-442B-956F-5D60FB0CCC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19587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DB4EB-E9D8-4014-9C6F-A13464713A05}" type="datetimeFigureOut">
              <a:rPr lang="en-US" smtClean="0"/>
              <a:t>2/28/13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7B681-28DA-442B-956F-5D60FB0CCC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20991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DB4EB-E9D8-4014-9C6F-A13464713A05}" type="datetimeFigureOut">
              <a:rPr lang="en-US" smtClean="0"/>
              <a:t>2/28/13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7B681-28DA-442B-956F-5D60FB0CCC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44855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DB4EB-E9D8-4014-9C6F-A13464713A05}" type="datetimeFigureOut">
              <a:rPr lang="en-US" smtClean="0"/>
              <a:t>2/28/13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7B681-28DA-442B-956F-5D60FB0CCC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98068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DB4EB-E9D8-4014-9C6F-A13464713A05}" type="datetimeFigureOut">
              <a:rPr lang="en-US" smtClean="0"/>
              <a:t>2/28/13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7B681-28DA-442B-956F-5D60FB0CCC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18981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DB4EB-E9D8-4014-9C6F-A13464713A05}" type="datetimeFigureOut">
              <a:rPr lang="en-US" smtClean="0"/>
              <a:t>2/28/13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7B681-28DA-442B-956F-5D60FB0CCC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78467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DB4EB-E9D8-4014-9C6F-A13464713A05}" type="datetimeFigureOut">
              <a:rPr lang="en-US" smtClean="0"/>
              <a:t>2/28/13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7B681-28DA-442B-956F-5D60FB0CCC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71002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DB4EB-E9D8-4014-9C6F-A13464713A05}" type="datetimeFigureOut">
              <a:rPr lang="en-US" smtClean="0"/>
              <a:t>2/28/13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7B681-28DA-442B-956F-5D60FB0CCC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86130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DB4EB-E9D8-4014-9C6F-A13464713A05}" type="datetimeFigureOut">
              <a:rPr lang="en-US" smtClean="0"/>
              <a:t>2/28/13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7B681-28DA-442B-956F-5D60FB0CCC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09041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DB4EB-E9D8-4014-9C6F-A13464713A05}" type="datetimeFigureOut">
              <a:rPr lang="en-US" smtClean="0"/>
              <a:t>2/28/13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7B681-28DA-442B-956F-5D60FB0CCC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14642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DB4EB-E9D8-4014-9C6F-A13464713A05}" type="datetimeFigureOut">
              <a:rPr lang="en-US" smtClean="0"/>
              <a:t>2/28/13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7B681-28DA-442B-956F-5D60FB0CCC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53667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0DB4EB-E9D8-4014-9C6F-A13464713A05}" type="datetimeFigureOut">
              <a:rPr lang="en-US" smtClean="0"/>
              <a:t>2/28/13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67B681-28DA-442B-956F-5D60FB0CCC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0389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Hammersmith Ironworks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45842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Ironworks was located on the edge of the </a:t>
            </a:r>
            <a:r>
              <a:rPr lang="en-US" dirty="0"/>
              <a:t>S</a:t>
            </a:r>
            <a:r>
              <a:rPr lang="en-US" dirty="0" smtClean="0"/>
              <a:t>augus river on a 600 acre plot of land</a:t>
            </a:r>
          </a:p>
          <a:p>
            <a:r>
              <a:rPr lang="en-US" dirty="0" smtClean="0"/>
              <a:t>Instead of having to produce food they could produce tools that didn’t have to be bought from </a:t>
            </a:r>
            <a:r>
              <a:rPr lang="en-US" dirty="0"/>
              <a:t>B</a:t>
            </a:r>
            <a:r>
              <a:rPr lang="en-US" dirty="0" smtClean="0"/>
              <a:t>ritain </a:t>
            </a:r>
          </a:p>
          <a:p>
            <a:r>
              <a:rPr lang="en-US" dirty="0" smtClean="0"/>
              <a:t>New England had started to break away from </a:t>
            </a:r>
            <a:r>
              <a:rPr lang="en-US" dirty="0"/>
              <a:t>B</a:t>
            </a:r>
            <a:r>
              <a:rPr lang="en-US" dirty="0" smtClean="0"/>
              <a:t>ritain economically</a:t>
            </a:r>
          </a:p>
        </p:txBody>
      </p:sp>
    </p:spTree>
    <p:extLst>
      <p:ext uri="{BB962C8B-B14F-4D97-AF65-F5344CB8AC3E}">
        <p14:creationId xmlns:p14="http://schemas.microsoft.com/office/powerpoint/2010/main" val="11051793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For the 22 years they were in business they produced 175 tons of iron per year </a:t>
            </a:r>
          </a:p>
          <a:p>
            <a:r>
              <a:rPr lang="en-US" dirty="0" smtClean="0"/>
              <a:t>The company fell apart because of the cost of labor and mismanagement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24567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76</Words>
  <Application>Microsoft Macintosh PowerPoint</Application>
  <PresentationFormat>On-screen Show (4:3)</PresentationFormat>
  <Paragraphs>6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Hammersmith Ironworks</vt:lpstr>
      <vt:lpstr>PowerPoint Presentation</vt:lpstr>
      <vt:lpstr>PowerPoint Presentation</vt:lpstr>
    </vt:vector>
  </TitlesOfParts>
  <Company>RSU 14 Windham / Raymond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Hammersmith Ironworks</dc:title>
  <dc:creator>Windows User</dc:creator>
  <cp:lastModifiedBy>Dominic Lambek</cp:lastModifiedBy>
  <cp:revision>1</cp:revision>
  <dcterms:created xsi:type="dcterms:W3CDTF">2013-02-25T18:12:32Z</dcterms:created>
  <dcterms:modified xsi:type="dcterms:W3CDTF">2013-02-28T18:45:25Z</dcterms:modified>
</cp:coreProperties>
</file>